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2" r:id="rId9"/>
    <p:sldId id="265" r:id="rId10"/>
    <p:sldId id="266" r:id="rId11"/>
    <p:sldId id="268" r:id="rId12"/>
    <p:sldId id="269" r:id="rId13"/>
    <p:sldId id="270" r:id="rId14"/>
    <p:sldId id="271" r:id="rId15"/>
    <p:sldId id="273" r:id="rId16"/>
    <p:sldId id="274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877" autoAdjust="0"/>
  </p:normalViewPr>
  <p:slideViewPr>
    <p:cSldViewPr snapToGrid="0">
      <p:cViewPr varScale="1">
        <p:scale>
          <a:sx n="65" d="100"/>
          <a:sy n="65" d="100"/>
        </p:scale>
        <p:origin x="13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72505-2686-4F2A-A09D-6910D243183D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D0811-66F7-44C7-AC7A-3A721A816C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06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Source on surface : DLE=8mm</a:t>
            </a:r>
          </a:p>
          <a:p>
            <a:r>
              <a:rPr lang="en-US" altLang="zh-CN" dirty="0" smtClean="0"/>
              <a:t>Source deep</a:t>
            </a:r>
            <a:r>
              <a:rPr lang="en-US" altLang="zh-CN" baseline="0" dirty="0" smtClean="0"/>
              <a:t> : DLE=8mm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D0811-66F7-44C7-AC7A-3A721A816CE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09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Left: 26.5mm</a:t>
            </a:r>
          </a:p>
          <a:p>
            <a:r>
              <a:rPr lang="en-US" altLang="zh-CN" dirty="0" smtClean="0"/>
              <a:t>Right:</a:t>
            </a:r>
            <a:r>
              <a:rPr lang="en-US" altLang="zh-CN" baseline="0" dirty="0" smtClean="0"/>
              <a:t> 24mm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D0811-66F7-44C7-AC7A-3A721A816CE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86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Deep source: DLE=11.3mm</a:t>
            </a:r>
          </a:p>
          <a:p>
            <a:r>
              <a:rPr lang="en-US" altLang="zh-CN" dirty="0" smtClean="0"/>
              <a:t>Surface source</a:t>
            </a:r>
            <a:r>
              <a:rPr lang="en-US" altLang="zh-CN" baseline="0" dirty="0" smtClean="0"/>
              <a:t> left: 25.6mm</a:t>
            </a:r>
          </a:p>
          <a:p>
            <a:r>
              <a:rPr lang="en-US" altLang="zh-CN" baseline="0" dirty="0" smtClean="0"/>
              <a:t>Right: 33.9mm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D0811-66F7-44C7-AC7A-3A721A816CE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603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D0811-66F7-44C7-AC7A-3A721A816CE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04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sLORETA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4D0811-66F7-44C7-AC7A-3A721A816CE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07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Then</a:t>
            </a:r>
            <a:r>
              <a:rPr lang="en-US" altLang="zh-CN" baseline="0" dirty="0" smtClean="0"/>
              <a:t> I test 2 sources in the brain. As we can see, the result is totally wrong. And the position of the reconstructed result is in the middle of 2 ground truth sources. This is a typical bias of regularization method.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DC51E-E354-4D7C-97F7-6DDFF4A083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9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79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9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56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47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45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2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00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81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29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3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3A33B9C-44D8-4947-BC21-85BEA0D94140}" type="datetimeFigureOut">
              <a:rPr lang="zh-CN" altLang="en-US" smtClean="0"/>
              <a:t>2017/9/8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0EADC90-7C6E-4E6D-9E08-467DD6901DB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11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Project Report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en-US" altLang="zh-CN" b="1" dirty="0" err="1"/>
              <a:t>Qinyuan</a:t>
            </a:r>
            <a:r>
              <a:rPr lang="en-US" altLang="zh-CN" b="1" dirty="0"/>
              <a:t> (David)  Wei</a:t>
            </a:r>
          </a:p>
          <a:p>
            <a:pPr algn="r"/>
            <a:r>
              <a:rPr lang="en-US" altLang="zh-CN" b="1" dirty="0" smtClean="0"/>
              <a:t>Mentor</a:t>
            </a:r>
            <a:r>
              <a:rPr lang="en-US" altLang="zh-CN" b="1" dirty="0"/>
              <a:t>: </a:t>
            </a:r>
            <a:r>
              <a:rPr lang="en-US" altLang="zh-CN" b="1" dirty="0" err="1"/>
              <a:t>Wentai</a:t>
            </a:r>
            <a:r>
              <a:rPr lang="en-US" altLang="zh-CN" b="1" dirty="0"/>
              <a:t> Liu</a:t>
            </a:r>
          </a:p>
          <a:p>
            <a:pPr algn="r"/>
            <a:r>
              <a:rPr lang="en-US" altLang="zh-CN" b="1" dirty="0"/>
              <a:t>Date: </a:t>
            </a:r>
            <a:r>
              <a:rPr lang="en-US" altLang="zh-CN" b="1" dirty="0" smtClean="0"/>
              <a:t>09/08/2017</a:t>
            </a:r>
            <a:endParaRPr lang="zh-CN" altLang="en-US" b="1" dirty="0"/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0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Next Step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Build a more accurate source model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Implement other </a:t>
            </a:r>
            <a:r>
              <a:rPr lang="en-US" altLang="zh-CN" sz="2400" dirty="0" smtClean="0"/>
              <a:t>methods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Continue my work in </a:t>
            </a:r>
            <a:r>
              <a:rPr lang="en-US" altLang="zh-CN" sz="2400" dirty="0"/>
              <a:t>B</a:t>
            </a:r>
            <a:r>
              <a:rPr lang="en-US" altLang="zh-CN" sz="2400" dirty="0" smtClean="0"/>
              <a:t>eijing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979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relationship between spatial resolution and number of electrodes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" y="1797576"/>
            <a:ext cx="4248626" cy="38471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60" y="1799872"/>
            <a:ext cx="3958002" cy="38471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696" y="1799872"/>
            <a:ext cx="3881190" cy="384254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83071" y="5704927"/>
            <a:ext cx="2512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/>
              <a:t>10-20: 64 electrodes</a:t>
            </a:r>
          </a:p>
        </p:txBody>
      </p:sp>
      <p:sp>
        <p:nvSpPr>
          <p:cNvPr id="9" name="矩形 8"/>
          <p:cNvSpPr/>
          <p:nvPr/>
        </p:nvSpPr>
        <p:spPr>
          <a:xfrm>
            <a:off x="4985238" y="5709518"/>
            <a:ext cx="2512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/>
              <a:t>10-10: 97 electrodes</a:t>
            </a:r>
          </a:p>
        </p:txBody>
      </p:sp>
      <p:sp>
        <p:nvSpPr>
          <p:cNvPr id="10" name="矩形 9"/>
          <p:cNvSpPr/>
          <p:nvPr/>
        </p:nvSpPr>
        <p:spPr>
          <a:xfrm>
            <a:off x="9020049" y="5704927"/>
            <a:ext cx="2512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/>
              <a:t>10-5: 346 electrodes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17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relationship between spatial resolution and number of electrodes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Ground truth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4311" y="1845734"/>
            <a:ext cx="5904338" cy="44612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135815" y="4021016"/>
            <a:ext cx="475857" cy="58131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33172" y="4076374"/>
            <a:ext cx="400673" cy="52595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16408" y="3207282"/>
            <a:ext cx="361100" cy="67305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7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relationship between spatial resolution and number of electrodes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Results: 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0" y="2218719"/>
            <a:ext cx="12192000" cy="3392469"/>
            <a:chOff x="0" y="1793631"/>
            <a:chExt cx="14646572" cy="407546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845734"/>
              <a:ext cx="4819650" cy="381952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/>
            <a:srcRect t="1486" r="-321"/>
            <a:stretch/>
          </p:blipFill>
          <p:spPr>
            <a:xfrm>
              <a:off x="4626218" y="1793631"/>
              <a:ext cx="5057043" cy="387162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5869" y="1845734"/>
              <a:ext cx="5200703" cy="4023360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983071" y="5704927"/>
            <a:ext cx="2512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/>
              <a:t>10-20: 64 electrodes</a:t>
            </a:r>
          </a:p>
        </p:txBody>
      </p:sp>
      <p:sp>
        <p:nvSpPr>
          <p:cNvPr id="9" name="矩形 8"/>
          <p:cNvSpPr/>
          <p:nvPr/>
        </p:nvSpPr>
        <p:spPr>
          <a:xfrm>
            <a:off x="4985238" y="5709518"/>
            <a:ext cx="2512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/>
              <a:t>10-10: 97 electrodes</a:t>
            </a:r>
          </a:p>
        </p:txBody>
      </p:sp>
      <p:sp>
        <p:nvSpPr>
          <p:cNvPr id="10" name="矩形 9"/>
          <p:cNvSpPr/>
          <p:nvPr/>
        </p:nvSpPr>
        <p:spPr>
          <a:xfrm>
            <a:off x="9020049" y="5704927"/>
            <a:ext cx="2512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/>
              <a:t>10-5: 346 electrodes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5552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relationship between spatial resolution and number of electrodes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More electrodes ---- higher spatial resolution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01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 for your time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9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Inverse problem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Multiple methods tested on 3D grid model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Explanation of the incapability of regularization methods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Modify the source model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58380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789" y="2064658"/>
            <a:ext cx="9922560" cy="41696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2</a:t>
            </a:r>
            <a:r>
              <a:rPr lang="en-US" altLang="zh-CN" dirty="0" smtClean="0"/>
              <a:t> sources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527027" y="3153825"/>
            <a:ext cx="341745" cy="48952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583608" y="4180297"/>
            <a:ext cx="309418" cy="457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26480" y="5667555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Ground truth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3568713" y="3547042"/>
            <a:ext cx="594495" cy="76677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611" y="5667555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R</a:t>
            </a:r>
            <a:r>
              <a:rPr lang="en-US" altLang="zh-CN" sz="2000" dirty="0" smtClean="0"/>
              <a:t>esult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213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EEG source localization in 3D source model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New way: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Modify the source model</a:t>
            </a: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Keep cortex and thalamus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1737360"/>
            <a:ext cx="6240780" cy="458269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7552592" y="3763108"/>
            <a:ext cx="1186962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0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New Source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Prototype of the new source model: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45" y="2311297"/>
            <a:ext cx="4704610" cy="3842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55" y="2209800"/>
            <a:ext cx="4378942" cy="39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1 source (deep):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6850" y="2152650"/>
            <a:ext cx="9182100" cy="4171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85906" y="2573926"/>
            <a:ext cx="201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DLE: 0mm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26480" y="5667555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Ground truth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201243" y="5661992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R</a:t>
            </a:r>
            <a:r>
              <a:rPr lang="en-US" altLang="zh-CN" sz="2000" dirty="0" smtClean="0"/>
              <a:t>esult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1 source (surface):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7711" y="2219325"/>
            <a:ext cx="9246489" cy="40719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57331" y="2669176"/>
            <a:ext cx="201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DLE: </a:t>
            </a:r>
            <a:r>
              <a:rPr lang="en-US" altLang="zh-CN" dirty="0"/>
              <a:t>8</a:t>
            </a:r>
            <a:r>
              <a:rPr lang="en-US" altLang="zh-CN" dirty="0" smtClean="0"/>
              <a:t>mm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01243" y="5661992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R</a:t>
            </a:r>
            <a:r>
              <a:rPr lang="en-US" altLang="zh-CN" sz="2000" dirty="0" smtClean="0"/>
              <a:t>esult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6126480" y="5667555"/>
            <a:ext cx="186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Ground truth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282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dirty="0" smtClean="0"/>
              <a:t>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2 sources: (1 deep 1 surface)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317" y="2181225"/>
            <a:ext cx="102203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6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2 sources: (2 surface)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8267" y="2225186"/>
            <a:ext cx="94964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4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3 sources: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67" y="2342050"/>
            <a:ext cx="9267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Problems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 smtClean="0"/>
              <a:t>2 sources: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5196" y="2332374"/>
            <a:ext cx="9402568" cy="39837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27077" y="1845734"/>
            <a:ext cx="423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The model is too rough.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51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887</TotalTime>
  <Words>297</Words>
  <Application>Microsoft Office PowerPoint</Application>
  <PresentationFormat>宽屏</PresentationFormat>
  <Paragraphs>75</Paragraphs>
  <Slides>17</Slides>
  <Notes>6</Notes>
  <HiddenSlides>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宋体</vt:lpstr>
      <vt:lpstr>Calibri</vt:lpstr>
      <vt:lpstr>Calibri Light</vt:lpstr>
      <vt:lpstr>Wingdings</vt:lpstr>
      <vt:lpstr>回顾</vt:lpstr>
      <vt:lpstr>Project Report</vt:lpstr>
      <vt:lpstr>EEG source localization in 3D source model</vt:lpstr>
      <vt:lpstr>New Source Model</vt:lpstr>
      <vt:lpstr>Results</vt:lpstr>
      <vt:lpstr>Results</vt:lpstr>
      <vt:lpstr>Results</vt:lpstr>
      <vt:lpstr>Results</vt:lpstr>
      <vt:lpstr>Results</vt:lpstr>
      <vt:lpstr>Some Problems</vt:lpstr>
      <vt:lpstr>Next Step</vt:lpstr>
      <vt:lpstr>The relationship between spatial resolution and number of electrodes</vt:lpstr>
      <vt:lpstr>The relationship between spatial resolution and number of electrodes</vt:lpstr>
      <vt:lpstr>The relationship between spatial resolution and number of electrodes</vt:lpstr>
      <vt:lpstr>The relationship between spatial resolution and number of electrodes</vt:lpstr>
      <vt:lpstr>Thanks for your time</vt:lpstr>
      <vt:lpstr>Summary</vt:lpstr>
      <vt:lpstr>MCE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creator>魏钦远</dc:creator>
  <cp:lastModifiedBy>魏钦远</cp:lastModifiedBy>
  <cp:revision>21</cp:revision>
  <dcterms:created xsi:type="dcterms:W3CDTF">2017-09-08T00:04:19Z</dcterms:created>
  <dcterms:modified xsi:type="dcterms:W3CDTF">2017-09-08T23:33:28Z</dcterms:modified>
</cp:coreProperties>
</file>